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8" r:id="rId8"/>
    <p:sldId id="277" r:id="rId9"/>
    <p:sldId id="276" r:id="rId10"/>
    <p:sldId id="275" r:id="rId11"/>
    <p:sldId id="282" r:id="rId12"/>
    <p:sldId id="274" r:id="rId13"/>
    <p:sldId id="281" r:id="rId14"/>
    <p:sldId id="280" r:id="rId15"/>
    <p:sldId id="279" r:id="rId16"/>
    <p:sldId id="285" r:id="rId17"/>
    <p:sldId id="273" r:id="rId18"/>
    <p:sldId id="284" r:id="rId19"/>
    <p:sldId id="283" r:id="rId2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CAB4BC9C-5A18-44D2-B4AA-786EF3C03F7D}" type="datetimeFigureOut">
              <a:rPr lang="en-US" smtClean="0">
                <a:uFillTx/>
              </a:rPr>
              <a:t>5/26/2020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7986EF5-0A9E-449C-9948-4193BA9F4A2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82D3AF-C973-4745-9115-1BBF32561605}"/>
              </a:ext>
            </a:extLst>
          </p:cNvPr>
          <p:cNvSpPr txBox="1"/>
          <p:nvPr/>
        </p:nvSpPr>
        <p:spPr>
          <a:xfrm>
            <a:off x="1450109" y="1348509"/>
            <a:ext cx="9291782" cy="2585323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Savannah</a:t>
            </a:r>
          </a:p>
          <a:p>
            <a:pPr algn="ctr"/>
            <a:r>
              <a:rPr lang="en-US" sz="5400" b="1" dirty="0"/>
              <a:t>ALUMNAE CHAPTER</a:t>
            </a:r>
          </a:p>
          <a:p>
            <a:pPr algn="ctr"/>
            <a:r>
              <a:rPr lang="en-US" sz="5400" dirty="0"/>
              <a:t>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Gladys Lambert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1958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8565" y="1620861"/>
            <a:ext cx="2254868" cy="329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3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 err="1"/>
              <a:t>Jerelene</a:t>
            </a:r>
            <a:r>
              <a:rPr lang="en-US" sz="3600" dirty="0"/>
              <a:t> Parish Williams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1969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8363" y="1569783"/>
            <a:ext cx="2105891" cy="331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9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Ella Marie Harmon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1969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271" y="1685373"/>
            <a:ext cx="1546626" cy="319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2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Virginia Juanita Young Morrison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1969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0352" y="1691820"/>
            <a:ext cx="2391294" cy="318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48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Michele Bolden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1970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Iota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318" y="1618306"/>
            <a:ext cx="2531362" cy="336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4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Angela Stone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1970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Alpha Beta (Fisk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916" y="1569782"/>
            <a:ext cx="2480165" cy="322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13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Lydia D. </a:t>
            </a:r>
            <a:r>
              <a:rPr lang="en-US" sz="3600" dirty="0" err="1"/>
              <a:t>Mungin</a:t>
            </a:r>
            <a:r>
              <a:rPr lang="en-US" sz="3600" dirty="0"/>
              <a:t> Harris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1966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313" y="1812011"/>
            <a:ext cx="2133372" cy="28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Juanita Adams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1966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5568" y="1499479"/>
            <a:ext cx="2328672" cy="34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07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Lula </a:t>
            </a:r>
            <a:r>
              <a:rPr lang="en-US" sz="3600" dirty="0" err="1"/>
              <a:t>LeCounte</a:t>
            </a:r>
            <a:r>
              <a:rPr lang="en-US" sz="3600" dirty="0"/>
              <a:t> Baker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1965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242" y="1634836"/>
            <a:ext cx="268224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2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4405" y="146304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Marguerite </a:t>
            </a:r>
            <a:r>
              <a:rPr lang="en-US" sz="3600" dirty="0" err="1"/>
              <a:t>Birt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1958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</a:t>
            </a:r>
            <a:r>
              <a:rPr lang="en-US" b="1"/>
              <a:t>: </a:t>
            </a:r>
            <a:r>
              <a:rPr lang="en-US"/>
              <a:t>Savannah Alumnae </a:t>
            </a:r>
            <a:r>
              <a:rPr lang="en-US" dirty="0"/>
              <a:t>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343" y="1551310"/>
            <a:ext cx="2327311" cy="35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5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0" y="2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Jacquelyn W. Stephens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1958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– Savannah State University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748" y="1569782"/>
            <a:ext cx="3226947" cy="341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0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MaryAnn Jones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1952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938" y="1551310"/>
            <a:ext cx="2528316" cy="337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1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Bettye J. Scott Ector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1963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Eta Chapter (Fort Valley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4" y="1691986"/>
            <a:ext cx="25717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6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Frankie Washington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1957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2622" y="1705115"/>
            <a:ext cx="2051631" cy="315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0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Anna C. Watson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1960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8719" y="1754386"/>
            <a:ext cx="1863897" cy="303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4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Ruth C. Wright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1965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145" y="1917530"/>
            <a:ext cx="2062110" cy="294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6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Alice Brown Holloway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1967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Rho (Albany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5239" y="1895360"/>
            <a:ext cx="2209015" cy="29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7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74EC3-E258-4BBF-829E-50217422527D}"/>
              </a:ext>
            </a:extLst>
          </p:cNvPr>
          <p:cNvSpPr txBox="1"/>
          <p:nvPr/>
        </p:nvSpPr>
        <p:spPr>
          <a:xfrm>
            <a:off x="1593273" y="350981"/>
            <a:ext cx="900545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GOLDEN DELTA D.E.A.R.S.</a:t>
            </a:r>
          </a:p>
          <a:p>
            <a:pPr algn="ctr"/>
            <a:r>
              <a:rPr lang="en-US" sz="3600" dirty="0"/>
              <a:t>Gloria Perkins Lewis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49AEF-6CE3-4CB5-B11F-50EE0C6FF619}"/>
              </a:ext>
            </a:extLst>
          </p:cNvPr>
          <p:cNvSpPr txBox="1"/>
          <p:nvPr/>
        </p:nvSpPr>
        <p:spPr>
          <a:xfrm>
            <a:off x="3990109" y="1569782"/>
            <a:ext cx="3888509" cy="267854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5CAFB-62B0-4D08-89E3-8DF6B12AFCDE}"/>
              </a:ext>
            </a:extLst>
          </p:cNvPr>
          <p:cNvSpPr txBox="1"/>
          <p:nvPr/>
        </p:nvSpPr>
        <p:spPr>
          <a:xfrm>
            <a:off x="2406072" y="4987636"/>
            <a:ext cx="705658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/>
              <a:t>Year of Initiation: </a:t>
            </a:r>
            <a:r>
              <a:rPr lang="en-US" dirty="0"/>
              <a:t>1969</a:t>
            </a:r>
          </a:p>
          <a:p>
            <a:r>
              <a:rPr lang="en-US" b="1" dirty="0"/>
              <a:t>Chapter of Initiation: </a:t>
            </a:r>
            <a:r>
              <a:rPr lang="en-US" dirty="0"/>
              <a:t>Delta Nu (Savannah State University)</a:t>
            </a:r>
          </a:p>
          <a:p>
            <a:r>
              <a:rPr lang="en-US" b="1" dirty="0"/>
              <a:t>Current Chapter: </a:t>
            </a:r>
            <a:r>
              <a:rPr lang="en-US" dirty="0"/>
              <a:t>Savannah Alumnae Chapter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BA1A1-037A-4CFD-A1EF-3A38A1BC29D2}"/>
              </a:ext>
            </a:extLst>
          </p:cNvPr>
          <p:cNvSpPr txBox="1"/>
          <p:nvPr/>
        </p:nvSpPr>
        <p:spPr>
          <a:xfrm>
            <a:off x="5167745" y="2886286"/>
            <a:ext cx="185650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PASTE A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7063" y="1554839"/>
            <a:ext cx="2574598" cy="343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6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717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Bartolozzi, Nicole M [D S O]</dc:creator>
  <cp:lastModifiedBy>Margaret Williams</cp:lastModifiedBy>
  <cp:revision>19</cp:revision>
  <dcterms:created xsi:type="dcterms:W3CDTF">2019-09-24T02:07:13Z</dcterms:created>
  <dcterms:modified xsi:type="dcterms:W3CDTF">2020-05-27T04:26:10Z</dcterms:modified>
</cp:coreProperties>
</file>